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eunghyeon3634/Real-Time-Face-Mosaic" TargetMode="Externa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JxjFX-MjJo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실시간 얼굴 인식 기반 모자이크 처리 시스템 개발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개인정보 보호를 위한 실시간 얼굴 감지 및 모자이크 처리 시스템 개발 프로젝트입니다.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B2DA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71868" y="5435203"/>
            <a:ext cx="17942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승김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285661"/>
            <a:ext cx="17693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생성자: 승현 김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주소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https://github.com/seunghyeon3634/Real-Time-Face-Mosaic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프로젝트 필요성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개인정보 보호 강화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영상 속 인물 신원 보호 기술이 중요해지고 있습니다.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다양한 미디어 활용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CCTV, 방송, SNS 영상에서 얼굴 감지 및 모자이크 처리가 필요합니다.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4523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프라이버시 보호 핵심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자동 얼굴 감지 및 모자이크 처리는 핵심 도구입니다.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프로젝트 최종 목표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실시간 웹캠 분석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웹캠 영상을 실시간으로 분석하여 얼굴을 자동 감지합니다.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모자이크 처리 적용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감지된 얼굴 영역에 모자이크 효과를 적용합니다.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프라이버시 보호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영상 내 인물의 프라이버시를 보호합니다.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효율성 및 정확도 확인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실시간 영상 처리의 효율성과 정확도를 확인합니다.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프로젝트 단계별 목표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91965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1단계: OpenCV 환경 설정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및 OpenCV 설치 및 테스트를 진행합니다.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84749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2단계: 얼굴 감지 기능 구현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Haar Cascade 또는 DNN 기반 모델을 적용합니다.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77487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3단계: 모자이크 처리 구현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화소 축소/확대 방식으로 모자이크 처리합니다.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412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4단계: 실시간 영상 처리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웹캠 입력 프레임에 실시간으로 적용합니다.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83535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5단계: 성능 테스트 및 개선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처리 속도, 정확도 측정 및 최적화를 수행합니다.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연구과제 추진 전략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라이브러리 활용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기반 OpenCV 라이브러리를 중심으로 구현합니다. Haar Cascade, Dlib, Mediapipe 모델을 비교하여 적절한 얼굴 검출 방법을 선정합니다.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프레임 처리 전략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852505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웹캠 입력을 일정 FPS 단위로 처리합니다. 감지된 얼굴에만 모자이크 효과를 적용하여 성능을 최적화합니다.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모자이크 알고리즘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852505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얼굴 영역 추출 후 해상도를 일시적으로 낮춥니다. 이후 확대하여 픽셀화 효과를 구현합니다.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모듈화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52505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얼굴 감지, 모자이크 처리, 영상 출력 기능을 각각 모듈로 분리합니다. 유지보수 및 확장성을 확보합니다.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67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연구과제 활용 방안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756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94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방송 영상 처리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985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인터뷰 등에서 제3자의 얼굴을 자동 모자이크 처리합니다.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2756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06943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CCTV 개인정보 보호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9141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실시간으로 지나가는 사람 얼굴을 자동으로 흐리게 처리합니다.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2756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0694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모바일 앱 연동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55985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SNS 영상 공유 시 얼굴 보호 기능으로 연동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기대 효과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기술 이해도 증진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영상 기반 개인정보 보호 기술에 대한 이해도를 높입니다.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시스템 구현 경험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실시간 영상 처리 시스템 구현 경험을 습득합니다.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알고리즘 활용 능력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OpenCV 및 얼굴 인식 알고리즘 활용 능력을 향상시킵니다.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실무 프로젝트 경험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영상처리, AI, 보안 분야의 실무 프로젝트 경험을 확보합니다.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1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데모모 영상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54254"/>
            <a:ext cx="13042821" cy="228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36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결과 및 향후 개선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849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웹캠 실시간 얼굴 인식 및 모자이크 처리 시스템을 성공적으로 구현했습니다. Haar Cascade와 DNN 모델 모두 높은 정확도와 효율성을 기록했습니다. 평균 20 FPS로 원활하게 작동했습니다.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36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조명 부족 환경에서의 성능 개선이 필요합니다. 처리 속도 개선을 위해 딥러닝 기반 모델 추가 및 모바일 환경 최적화 작업이 필요합니다.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2025-06-06T07:20:44Z</dcterms:created>
  <dcterms:modified xsi:type="dcterms:W3CDTF">2025-06-06T07:20:44Z</dcterms:modified>
</cp:coreProperties>
</file>